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57" r:id="rId3"/>
    <p:sldId id="269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71" r:id="rId12"/>
    <p:sldId id="265" r:id="rId13"/>
    <p:sldId id="266" r:id="rId14"/>
    <p:sldId id="267" r:id="rId15"/>
    <p:sldId id="268" r:id="rId16"/>
    <p:sldId id="272" r:id="rId17"/>
    <p:sldId id="27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2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8153-C7A9-4617-A291-357F7D9C0D73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49F6-2496-4829-9845-F7309D0BF05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7772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8153-C7A9-4617-A291-357F7D9C0D73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49F6-2496-4829-9845-F7309D0BF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3364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8153-C7A9-4617-A291-357F7D9C0D73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49F6-2496-4829-9845-F7309D0BF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293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8153-C7A9-4617-A291-357F7D9C0D73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49F6-2496-4829-9845-F7309D0BF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2540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8153-C7A9-4617-A291-357F7D9C0D73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49F6-2496-4829-9845-F7309D0BF05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017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8153-C7A9-4617-A291-357F7D9C0D73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49F6-2496-4829-9845-F7309D0BF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0803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8153-C7A9-4617-A291-357F7D9C0D73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49F6-2496-4829-9845-F7309D0BF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100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8153-C7A9-4617-A291-357F7D9C0D73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49F6-2496-4829-9845-F7309D0BF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639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8153-C7A9-4617-A291-357F7D9C0D73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49F6-2496-4829-9845-F7309D0BF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647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7A568153-C7A9-4617-A291-357F7D9C0D73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CA249F6-2496-4829-9845-F7309D0BF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505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568153-C7A9-4617-A291-357F7D9C0D73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249F6-2496-4829-9845-F7309D0BF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414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7A568153-C7A9-4617-A291-357F7D9C0D73}" type="datetimeFigureOut">
              <a:rPr lang="en-US" smtClean="0"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CA249F6-2496-4829-9845-F7309D0BF057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8513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651940"/>
            <a:ext cx="9144000" cy="1655762"/>
          </a:xfrm>
        </p:spPr>
        <p:txBody>
          <a:bodyPr>
            <a:normAutofit fontScale="92500" lnSpcReduction="10000"/>
          </a:bodyPr>
          <a:lstStyle/>
          <a:p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„Прагматизъм и въображение: футуристични посоки в българската научна фантастика в периода </a:t>
            </a:r>
            <a:r>
              <a:rPr lang="ro-RO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XX-XXI </a:t>
            </a:r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век“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186" y="5558705"/>
            <a:ext cx="1212859" cy="6905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120" y="5438205"/>
            <a:ext cx="801673" cy="79873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584" y="5626999"/>
            <a:ext cx="2794009" cy="70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14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0655" y="188308"/>
            <a:ext cx="10058400" cy="138279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119-то СУ „Акад. Михаил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Арнаудов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040" y="2346817"/>
            <a:ext cx="3824977" cy="254998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9794" y="3391568"/>
            <a:ext cx="4145680" cy="2763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5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119-то СУ „Акад. Михаил Арнаудов“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2095" y="2453092"/>
            <a:ext cx="3933574" cy="295018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422" y="2453092"/>
            <a:ext cx="3934689" cy="296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7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90 СУ „Ген. Хосе де Сан Мартин“,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гр. София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1912953"/>
            <a:ext cx="4387581" cy="292505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490" y="3175462"/>
            <a:ext cx="4558994" cy="3040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64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Читалище </a:t>
            </a:r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„Просвета-1937“, </a:t>
            </a:r>
            <a:b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гр. Видин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480" y="2461361"/>
            <a:ext cx="3468928" cy="260169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4145" y="2461361"/>
            <a:ext cx="2633981" cy="2734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9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94522"/>
            <a:ext cx="10058400" cy="1242838"/>
          </a:xfrm>
        </p:spPr>
        <p:txBody>
          <a:bodyPr>
            <a:normAutofit/>
          </a:bodyPr>
          <a:lstStyle/>
          <a:p>
            <a:pPr algn="ctr"/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Нов български университет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00" y="1986742"/>
            <a:ext cx="4400205" cy="330015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9291" y="1986742"/>
            <a:ext cx="3266902" cy="326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33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за разказ или приказка на тема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„Моят фантастичен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свят“</a:t>
            </a:r>
            <a: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o-RO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рисунка на тема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„Моят фантастичен свят“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112" y="2023963"/>
            <a:ext cx="2919781" cy="412898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1556" y="2023963"/>
            <a:ext cx="2918015" cy="412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4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647" y="2044361"/>
            <a:ext cx="4230384" cy="282025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506" y="2044361"/>
            <a:ext cx="4226490" cy="281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202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0443" y="2627221"/>
            <a:ext cx="9360131" cy="2976265"/>
          </a:xfrm>
        </p:spPr>
        <p:txBody>
          <a:bodyPr>
            <a:normAutofit/>
          </a:bodyPr>
          <a:lstStyle/>
          <a:p>
            <a:r>
              <a:rPr lang="bg-BG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Благодарим за </a:t>
            </a:r>
            <a:r>
              <a:rPr lang="bg-BG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вниманието!</a:t>
            </a:r>
            <a:endParaRPr lang="en-US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3271" y="5603486"/>
            <a:ext cx="1212859" cy="69052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604" y="5407496"/>
            <a:ext cx="801673" cy="7987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3595" y="5498580"/>
            <a:ext cx="2794009" cy="70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72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606491"/>
            <a:ext cx="10058400" cy="895740"/>
          </a:xfrm>
        </p:spPr>
        <p:txBody>
          <a:bodyPr>
            <a:normAutofit fontScale="90000"/>
          </a:bodyPr>
          <a:lstStyle/>
          <a:p>
            <a:pPr algn="ctr"/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Концепция на проекта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bg-BG" dirty="0"/>
              <a:t> </a:t>
            </a:r>
            <a:r>
              <a:rPr lang="bg-BG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Методология: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Прагматизмът на Чарлс </a:t>
            </a:r>
            <a:r>
              <a:rPr lang="bg-B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Пърс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 за улавяне на феномените в тяхната динамика и постоянна изменчивост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Абдуктивен</a:t>
            </a:r>
            <a:r>
              <a:rPr lang="bg-BG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способността да се създават валидни хипотези на базата на познанието, което вече имаме за реалността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Абдуктивно</a:t>
            </a:r>
            <a:r>
              <a:rPr lang="bg-BG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въображение 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медиатор между познанието за света и способността да се прогнозира бъдещето в научната фантастика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F1FED1D5-B32C-44CB-BA69-1B7546BAA0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1520" y="2014215"/>
            <a:ext cx="3553099" cy="3658798"/>
          </a:xfrm>
        </p:spPr>
      </p:pic>
    </p:spTree>
    <p:extLst>
      <p:ext uri="{BB962C8B-B14F-4D97-AF65-F5344CB8AC3E}">
        <p14:creationId xmlns:p14="http://schemas.microsoft.com/office/powerpoint/2010/main" val="116640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662AAD9-C0FC-4601-9119-A0F4E1DC8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578498"/>
            <a:ext cx="10058400" cy="1158862"/>
          </a:xfrm>
        </p:spPr>
        <p:txBody>
          <a:bodyPr>
            <a:normAutofit/>
          </a:bodyPr>
          <a:lstStyle/>
          <a:p>
            <a:pPr algn="ctr"/>
            <a:r>
              <a:rPr lang="bg-BG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Уебсайт </a:t>
            </a:r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проекта и активна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Facebook </a:t>
            </a:r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група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00C0F81B-74AA-48AF-B52C-142A4F9C218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41176" y="2405632"/>
            <a:ext cx="5494499" cy="3090655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xmlns="" id="{F8023448-D298-46C2-9863-4329CDB88B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246546" y="2405632"/>
            <a:ext cx="5494497" cy="3090654"/>
          </a:xfrm>
        </p:spPr>
      </p:pic>
    </p:spTree>
    <p:extLst>
      <p:ext uri="{BB962C8B-B14F-4D97-AF65-F5344CB8AC3E}">
        <p14:creationId xmlns:p14="http://schemas.microsoft.com/office/powerpoint/2010/main" val="382615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65458"/>
            <a:ext cx="10058400" cy="1046895"/>
          </a:xfrm>
        </p:spPr>
        <p:txBody>
          <a:bodyPr>
            <a:normAutofit/>
          </a:bodyPr>
          <a:lstStyle/>
          <a:p>
            <a:pPr algn="ctr"/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Участия в конференции и други събития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Фестивалът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„През 9 земи: Бъдеще предварително“ (Стара Загора, 2019)</a:t>
            </a:r>
            <a:endParaRPr lang="bg-BG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g-BG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XXV </a:t>
            </a:r>
            <a:r>
              <a:rPr lang="bg-BG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„Епископ-Константинови четения“ (Шумен, 2019)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„Зависимият човек. Фактори на зависимостта“ (София, 2019)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„Познание и трансхуманитирна р/еволюция“ (София, 2020)</a:t>
            </a:r>
          </a:p>
          <a:p>
            <a:endParaRPr lang="bg-BG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45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475862"/>
            <a:ext cx="10058400" cy="117752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Фестивалът „През 9 земи“ 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(Стара Загора, 2019)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732" y="2520249"/>
            <a:ext cx="4708307" cy="313887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5700" y="2494280"/>
            <a:ext cx="4747260" cy="316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89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76457"/>
            <a:ext cx="10058400" cy="1028233"/>
          </a:xfrm>
        </p:spPr>
        <p:txBody>
          <a:bodyPr>
            <a:normAutofit fontScale="90000"/>
          </a:bodyPr>
          <a:lstStyle/>
          <a:p>
            <a:pPr algn="ctr"/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XXV </a:t>
            </a:r>
            <a:r>
              <a:rPr lang="bg-BG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„Епископ-Константинови четения“ (Шумен, 2019)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26261"/>
            <a:ext cx="2871062" cy="169389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7515" y="3178458"/>
            <a:ext cx="2857226" cy="214184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6597" y="3958436"/>
            <a:ext cx="3128603" cy="234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0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6963" y="353597"/>
            <a:ext cx="10058400" cy="1270829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„Познание и трансхуманитирна р/еволюция“ (София, 2020)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7033" y="1846263"/>
            <a:ext cx="6218260" cy="4022725"/>
          </a:xfrm>
        </p:spPr>
      </p:pic>
    </p:spTree>
    <p:extLst>
      <p:ext uri="{BB962C8B-B14F-4D97-AF65-F5344CB8AC3E}">
        <p14:creationId xmlns:p14="http://schemas.microsoft.com/office/powerpoint/2010/main" val="55657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Лекции пред ученици и студенти</a:t>
            </a:r>
            <a:br>
              <a:rPr lang="bg-BG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119-то СУ „Акад. Михаил Арнаудов“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 СУ „Ген. Хосе де Сан Мартин“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Читалище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„Просвета-1937“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g-B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Нов български университет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3439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6964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119-то СУ „Акад. Михаил Арнаудов“,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гр. София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436" y="1968354"/>
            <a:ext cx="2892342" cy="1928228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5664" y="2812110"/>
            <a:ext cx="3221253" cy="21475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803" y="3885861"/>
            <a:ext cx="3606806" cy="2406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49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479</TotalTime>
  <Words>248</Words>
  <Application>Microsoft Office PowerPoint</Application>
  <PresentationFormat>Widescreen</PresentationFormat>
  <Paragraphs>29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Retrospect</vt:lpstr>
      <vt:lpstr>PowerPoint Presentation</vt:lpstr>
      <vt:lpstr>  Концепция на проекта</vt:lpstr>
      <vt:lpstr>Уебсайт на проекта и активна Facebook група</vt:lpstr>
      <vt:lpstr>Участия в конференции и други събития</vt:lpstr>
      <vt:lpstr>Фестивалът „През 9 земи“  (Стара Загора, 2019)</vt:lpstr>
      <vt:lpstr>  XXV „Епископ-Константинови четения“ (Шумен, 2019)</vt:lpstr>
      <vt:lpstr>„Познание и трансхуманитирна р/еволюция“ (София, 2020)</vt:lpstr>
      <vt:lpstr>Лекции пред ученици и студенти </vt:lpstr>
      <vt:lpstr>119-то СУ „Акад. Михаил Арнаудов“,  гр. София</vt:lpstr>
      <vt:lpstr>119-то СУ „Акад. Михаил Арнаудов“</vt:lpstr>
      <vt:lpstr>119-то СУ „Акад. Михаил Арнаудов“</vt:lpstr>
      <vt:lpstr>90 СУ „Ген. Хосе де Сан Мартин“,  гр. София</vt:lpstr>
      <vt:lpstr>Читалище „Просвета-1937“,  гр. Видин</vt:lpstr>
      <vt:lpstr>Нов български университет</vt:lpstr>
      <vt:lpstr>Конкурс за разказ или приказка на тема „Моят фантастичен свят“ Конкурс за рисунка на тема „Моят фантастичен свят“ 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„Прагматизъм и въображение: футуристични посоки в българската научна фантастика в периода XX-XXI век“</dc:title>
  <dc:creator>elena</dc:creator>
  <cp:lastModifiedBy>elena</cp:lastModifiedBy>
  <cp:revision>31</cp:revision>
  <dcterms:created xsi:type="dcterms:W3CDTF">2021-03-04T08:51:17Z</dcterms:created>
  <dcterms:modified xsi:type="dcterms:W3CDTF">2021-04-07T14:51:34Z</dcterms:modified>
</cp:coreProperties>
</file>